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KUAN UN, PASIAN’ MITE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9"/>
            <a:ext cx="12192000" cy="2417022"/>
          </a:xfrm>
        </p:spPr>
        <p:txBody>
          <a:bodyPr>
            <a:normAutofit/>
          </a:bodyPr>
          <a:lstStyle/>
          <a:p>
            <a:r>
              <a:rPr lang="en-US" sz="2800" dirty="0"/>
              <a:t>Rise Up, O Men of God! </a:t>
            </a:r>
          </a:p>
          <a:p>
            <a:r>
              <a:rPr lang="en-US" sz="2800" dirty="0"/>
              <a:t>Late 44:26</a:t>
            </a:r>
          </a:p>
          <a:p>
            <a:r>
              <a:rPr lang="en-US" sz="2800" dirty="0"/>
              <a:t>William P. Merrill, 1867-1954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Bb 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Pasian’ mite, Thu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un.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5" y="6156101"/>
            <a:ext cx="246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Pasian’ mite, A gam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Pasian’ mite,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696091" y="6156101"/>
            <a:ext cx="249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khekhap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sanggam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7" y="6156101"/>
            <a:ext cx="248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5. KUAN UN, PASIAN’ MITE </vt:lpstr>
      <vt:lpstr>1</vt:lpstr>
      <vt:lpstr>2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2018-12-13T15:50:02Z</dcterms:modified>
</cp:coreProperties>
</file>